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90"/>
  </p:normalViewPr>
  <p:slideViewPr>
    <p:cSldViewPr snapToGrid="0" snapToObjects="1">
      <p:cViewPr varScale="1">
        <p:scale>
          <a:sx n="61" d="100"/>
          <a:sy n="61" d="100"/>
        </p:scale>
        <p:origin x="248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118-4752-4744-8E5F-522397AFC3B5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6276-CD7F-1445-96B7-3D8EB5DE0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1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118-4752-4744-8E5F-522397AFC3B5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6276-CD7F-1445-96B7-3D8EB5DE0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118-4752-4744-8E5F-522397AFC3B5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6276-CD7F-1445-96B7-3D8EB5DE0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9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118-4752-4744-8E5F-522397AFC3B5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6276-CD7F-1445-96B7-3D8EB5DE0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4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118-4752-4744-8E5F-522397AFC3B5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6276-CD7F-1445-96B7-3D8EB5DE0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3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118-4752-4744-8E5F-522397AFC3B5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6276-CD7F-1445-96B7-3D8EB5DE0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6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118-4752-4744-8E5F-522397AFC3B5}" type="datetimeFigureOut">
              <a:rPr lang="en-US" smtClean="0"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6276-CD7F-1445-96B7-3D8EB5DE0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2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118-4752-4744-8E5F-522397AFC3B5}" type="datetimeFigureOut">
              <a:rPr lang="en-US" smtClean="0"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6276-CD7F-1445-96B7-3D8EB5DE0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118-4752-4744-8E5F-522397AFC3B5}" type="datetimeFigureOut">
              <a:rPr lang="en-US" smtClean="0"/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6276-CD7F-1445-96B7-3D8EB5DE0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8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118-4752-4744-8E5F-522397AFC3B5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6276-CD7F-1445-96B7-3D8EB5DE0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1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D118-4752-4744-8E5F-522397AFC3B5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6276-CD7F-1445-96B7-3D8EB5DE0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2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D118-4752-4744-8E5F-522397AFC3B5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46276-CD7F-1445-96B7-3D8EB5DE0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HVPG MEASUREMENT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PORTAL HYPERTENSION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02036"/>
            <a:ext cx="9144000" cy="676894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RayThomason,MD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20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3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slide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1"/>
            <a:ext cx="10285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1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5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36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32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slide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1"/>
            <a:ext cx="10285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94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slide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1"/>
            <a:ext cx="10285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8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6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4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8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</Words>
  <Application>Microsoft Macintosh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HVPG MEASUREMENT  PORTAL HYPERTENSION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2017-07-20T04:16:01Z</dcterms:created>
  <dcterms:modified xsi:type="dcterms:W3CDTF">2017-07-21T04:44:28Z</dcterms:modified>
</cp:coreProperties>
</file>